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uk-UA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296" userDrawn="1">
          <p15:clr>
            <a:srgbClr val="A4A3A4"/>
          </p15:clr>
        </p15:guide>
        <p15:guide id="2" pos="384" userDrawn="1">
          <p15:clr>
            <a:srgbClr val="A4A3A4"/>
          </p15:clr>
        </p15:guide>
        <p15:guide id="3" orient="horz" pos="528" userDrawn="1">
          <p15:clr>
            <a:srgbClr val="A4A3A4"/>
          </p15:clr>
        </p15:guide>
        <p15:guide id="4" orient="horz" pos="3552" userDrawn="1">
          <p15:clr>
            <a:srgbClr val="A4A3A4"/>
          </p15:clr>
        </p15:guide>
        <p15:guide id="5" orient="horz" pos="768" userDrawn="1">
          <p15:clr>
            <a:srgbClr val="A4A3A4"/>
          </p15:clr>
        </p15:guide>
        <p15:guide id="7" pos="4032" userDrawn="1">
          <p15:clr>
            <a:srgbClr val="A4A3A4"/>
          </p15:clr>
        </p15:guide>
        <p15:guide id="9" pos="3648" userDrawn="1">
          <p15:clr>
            <a:srgbClr val="A4A3A4"/>
          </p15:clr>
        </p15:guide>
        <p15:guide id="10" orient="horz" pos="1536" userDrawn="1">
          <p15:clr>
            <a:srgbClr val="A4A3A4"/>
          </p15:clr>
        </p15:guide>
        <p15:guide id="11" orient="horz" pos="18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Автор" initials="А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63"/>
    <p:restoredTop sz="95701"/>
  </p:normalViewPr>
  <p:slideViewPr>
    <p:cSldViewPr>
      <p:cViewPr varScale="1">
        <p:scale>
          <a:sx n="61" d="100"/>
          <a:sy n="61" d="100"/>
        </p:scale>
        <p:origin x="932" y="88"/>
      </p:cViewPr>
      <p:guideLst>
        <p:guide pos="7296"/>
        <p:guide pos="384"/>
        <p:guide orient="horz" pos="528"/>
        <p:guide orient="horz" pos="3552"/>
        <p:guide orient="horz" pos="768"/>
        <p:guide pos="4032"/>
        <p:guide pos="3648"/>
        <p:guide orient="horz" pos="1536"/>
        <p:guide orient="horz" pos="18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3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CEBBF0B4-4939-9D9E-33C3-F42B85DDFF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uk-UA" sz="1200"/>
            </a:lvl1pPr>
          </a:lstStyle>
          <a:p>
            <a:pPr rtl="0"/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EEC2305-6AB8-6127-AFD6-E2471EEA6E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uk-UA" sz="1200"/>
            </a:lvl1pPr>
          </a:lstStyle>
          <a:p>
            <a:pPr rtl="0"/>
            <a:fld id="{580D8D8E-15C9-4861-8338-1F36A17D400A}" type="datetimeFigureOut">
              <a:rPr lang="uk-UA" smtClean="0"/>
              <a:t>06.09.2026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55270DF-B2B7-15B5-8AC3-A416EC98706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uk-UA" sz="1200"/>
            </a:lvl1pPr>
          </a:lstStyle>
          <a:p>
            <a:pPr rtl="0"/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4D7292-6355-7DAB-9BAE-4BA49BF312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uk-UA" sz="1200"/>
            </a:lvl1pPr>
          </a:lstStyle>
          <a:p>
            <a:pPr rtl="0"/>
            <a:fld id="{952578C0-3825-40B8-AE9F-C96DD660A9D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3486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uk-UA"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uk-UA" sz="1200"/>
            </a:lvl1pPr>
          </a:lstStyle>
          <a:p>
            <a:pPr rtl="0"/>
            <a:fld id="{D5C88E34-8C8C-8747-BADB-40E1ACC00129}" type="datetimeFigureOut">
              <a:rPr lang="uk-UA" smtClean="0"/>
              <a:t>06.09.2026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uk-UA"/>
            </a:def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uk-UA"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uk-UA" sz="1200"/>
            </a:lvl1pPr>
          </a:lstStyle>
          <a:p>
            <a:pPr rtl="0"/>
            <a:fld id="{821E5FCA-B2DD-C941-A2C1-638939433487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4896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uk-UA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fld id="{821E5FCA-B2DD-C941-A2C1-63893943348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82009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734DBF-D33A-9B28-288C-C2DAB9E541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4248F2-5264-4601-AA0B-6C092F77F2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8992" y="1956816"/>
            <a:ext cx="10040112" cy="2387600"/>
          </a:xfrm>
        </p:spPr>
        <p:txBody>
          <a:bodyPr rtlCol="0" anchor="t">
            <a:noAutofit/>
          </a:bodyPr>
          <a:lstStyle>
            <a:lvl1pPr algn="l">
              <a:defRPr lang="uk-UA"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pPr rtl="0"/>
            <a:r>
              <a:rPr lang="uk-UA"/>
              <a:t>КЛАЦНІТЬ, ЩОБ ЗМІНИТИ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4901184"/>
            <a:ext cx="10040112" cy="1280160"/>
          </a:xfrm>
        </p:spPr>
        <p:txBody>
          <a:bodyPr rtlCol="0"/>
          <a:lstStyle>
            <a:lvl1pPr marL="0" indent="0" algn="l">
              <a:buNone/>
              <a:defRPr lang="uk-UA" sz="2400" b="1" baseline="0">
                <a:latin typeface="+mn-lt"/>
              </a:defRPr>
            </a:lvl1pPr>
            <a:lvl2pPr marL="457200" indent="0" algn="ctr">
              <a:buNone/>
              <a:defRPr lang="uk-UA" sz="2000"/>
            </a:lvl2pPr>
            <a:lvl3pPr marL="914400" indent="0" algn="ctr">
              <a:buNone/>
              <a:defRPr lang="uk-UA" sz="1800"/>
            </a:lvl3pPr>
            <a:lvl4pPr marL="1371600" indent="0" algn="ctr">
              <a:buNone/>
              <a:defRPr lang="uk-UA" sz="1600"/>
            </a:lvl4pPr>
            <a:lvl5pPr marL="1828800" indent="0" algn="ctr">
              <a:buNone/>
              <a:defRPr lang="uk-UA" sz="1600"/>
            </a:lvl5pPr>
            <a:lvl6pPr marL="2286000" indent="0" algn="ctr">
              <a:buNone/>
              <a:defRPr lang="uk-UA" sz="1600"/>
            </a:lvl6pPr>
            <a:lvl7pPr marL="2743200" indent="0" algn="ctr">
              <a:buNone/>
              <a:defRPr lang="uk-UA" sz="1600"/>
            </a:lvl7pPr>
            <a:lvl8pPr marL="3200400" indent="0" algn="ctr">
              <a:buNone/>
              <a:defRPr lang="uk-UA" sz="1600"/>
            </a:lvl8pPr>
            <a:lvl9pPr marL="3657600" indent="0" algn="ctr">
              <a:buNone/>
              <a:defRPr lang="uk-UA" sz="1600"/>
            </a:lvl9pPr>
          </a:lstStyle>
          <a:p>
            <a:pPr rtl="0"/>
            <a:r>
              <a:rPr lang="uk-UA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товпець 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345C5D8-082A-AC27-3801-7A6EC37519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09"/>
          <a:stretch/>
        </p:blipFill>
        <p:spPr>
          <a:xfrm>
            <a:off x="0" y="0"/>
            <a:ext cx="5467552" cy="23500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31883F-9B23-B442-5F02-C2D25BB37C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1236" y="1234440"/>
            <a:ext cx="4950764" cy="562356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8" y="3127248"/>
            <a:ext cx="2029968" cy="2514600"/>
          </a:xfrm>
          <a:solidFill>
            <a:schemeClr val="accent6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843784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843784" y="3127248"/>
            <a:ext cx="2029968" cy="2514600"/>
          </a:xfrm>
          <a:solidFill>
            <a:schemeClr val="accent5">
              <a:alpha val="3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</p:txBody>
      </p:sp>
      <p:sp>
        <p:nvSpPr>
          <p:cNvPr id="7" name="Місце для тексту 4">
            <a:extLst>
              <a:ext uri="{FF2B5EF4-FFF2-40B4-BE49-F238E27FC236}">
                <a16:creationId xmlns:a16="http://schemas.microsoft.com/office/drawing/2014/main" id="{9A48939F-0CF9-9CBD-F606-7A4850B91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84064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13" name="Місце для вмісту 5">
            <a:extLst>
              <a:ext uri="{FF2B5EF4-FFF2-40B4-BE49-F238E27FC236}">
                <a16:creationId xmlns:a16="http://schemas.microsoft.com/office/drawing/2014/main" id="{693BC756-2B97-9751-B879-03B6F1C405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84064" y="3127248"/>
            <a:ext cx="2029968" cy="251460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</p:txBody>
      </p:sp>
      <p:sp>
        <p:nvSpPr>
          <p:cNvPr id="20" name="Місце для тексту 4">
            <a:extLst>
              <a:ext uri="{FF2B5EF4-FFF2-40B4-BE49-F238E27FC236}">
                <a16:creationId xmlns:a16="http://schemas.microsoft.com/office/drawing/2014/main" id="{843F725B-A33F-7FB2-E5C4-96EA154660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15200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21" name="Місце для вмісту 5">
            <a:extLst>
              <a:ext uri="{FF2B5EF4-FFF2-40B4-BE49-F238E27FC236}">
                <a16:creationId xmlns:a16="http://schemas.microsoft.com/office/drawing/2014/main" id="{D9DD0DA7-5A1E-5312-178F-13561EF7C23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315200" y="3127248"/>
            <a:ext cx="2029968" cy="2514600"/>
          </a:xfrm>
          <a:solidFill>
            <a:schemeClr val="accent1"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</p:txBody>
      </p:sp>
      <p:sp>
        <p:nvSpPr>
          <p:cNvPr id="22" name="Місце для тексту 4">
            <a:extLst>
              <a:ext uri="{FF2B5EF4-FFF2-40B4-BE49-F238E27FC236}">
                <a16:creationId xmlns:a16="http://schemas.microsoft.com/office/drawing/2014/main" id="{5FBC3880-98AC-466C-7AD1-FDC8B39587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546336" y="2438400"/>
            <a:ext cx="2029968" cy="530352"/>
          </a:xfrm>
          <a:solidFill>
            <a:schemeClr val="tx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23" name="Місце для вмісту 5">
            <a:extLst>
              <a:ext uri="{FF2B5EF4-FFF2-40B4-BE49-F238E27FC236}">
                <a16:creationId xmlns:a16="http://schemas.microsoft.com/office/drawing/2014/main" id="{24965100-8EF5-0264-CEE5-BD5BF190163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9546336" y="3127248"/>
            <a:ext cx="2029968" cy="2514600"/>
          </a:xfrm>
          <a:solidFill>
            <a:schemeClr val="accent4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txBody>
          <a:bodyPr tIns="182880" bIns="91440" rtlCol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  <a:lvl2pPr marL="228600">
              <a:lnSpc>
                <a:spcPct val="100000"/>
              </a:lnSpc>
              <a:spcBef>
                <a:spcPts val="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653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асова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CC3D06-2435-B655-8AA5-11CCBBEF19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62234" y="0"/>
            <a:ext cx="3429766" cy="682142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34" name="Місце для тексту 33">
            <a:extLst>
              <a:ext uri="{FF2B5EF4-FFF2-40B4-BE49-F238E27FC236}">
                <a16:creationId xmlns:a16="http://schemas.microsoft.com/office/drawing/2014/main" id="{5D1E9421-BC85-99CB-EB40-1863FA6227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-25907" y="3072704"/>
            <a:ext cx="1783080" cy="512064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2000" b="1" cap="all" spc="200" baseline="0"/>
            </a:lvl1pPr>
          </a:lstStyle>
          <a:p>
            <a:pPr lvl="0" rtl="0"/>
            <a:r>
              <a:rPr lang="uk-UA"/>
              <a:t>МММ РРРР</a:t>
            </a:r>
          </a:p>
        </p:txBody>
      </p:sp>
      <p:sp>
        <p:nvSpPr>
          <p:cNvPr id="41" name="Місце для тексту 40">
            <a:extLst>
              <a:ext uri="{FF2B5EF4-FFF2-40B4-BE49-F238E27FC236}">
                <a16:creationId xmlns:a16="http://schemas.microsoft.com/office/drawing/2014/main" id="{47BABAF8-5220-1E24-CE43-927FCCA269A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46218" y="2432434"/>
            <a:ext cx="1644986" cy="1783080"/>
          </a:xfrm>
        </p:spPr>
        <p:txBody>
          <a:bodyPr lIns="91440" tIns="0" rIns="0" bIns="0"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38" name="Місце для тексту 33">
            <a:extLst>
              <a:ext uri="{FF2B5EF4-FFF2-40B4-BE49-F238E27FC236}">
                <a16:creationId xmlns:a16="http://schemas.microsoft.com/office/drawing/2014/main" id="{F1D095F8-4552-1F88-C37B-99775B68AC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2196136" y="4517644"/>
            <a:ext cx="1783080" cy="512064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2000" b="1" cap="all" spc="200" baseline="0"/>
            </a:lvl1pPr>
          </a:lstStyle>
          <a:p>
            <a:pPr lvl="0" rtl="0"/>
            <a:r>
              <a:rPr lang="uk-UA"/>
              <a:t>МММ РРРР</a:t>
            </a:r>
          </a:p>
        </p:txBody>
      </p:sp>
      <p:sp>
        <p:nvSpPr>
          <p:cNvPr id="48" name="Місце для тексту 40">
            <a:extLst>
              <a:ext uri="{FF2B5EF4-FFF2-40B4-BE49-F238E27FC236}">
                <a16:creationId xmlns:a16="http://schemas.microsoft.com/office/drawing/2014/main" id="{4C4BFA3E-7B57-DCDD-4EA6-16C64A3756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83307" y="3882136"/>
            <a:ext cx="1644986" cy="1783080"/>
          </a:xfrm>
        </p:spPr>
        <p:txBody>
          <a:bodyPr lIns="91440" tIns="0" rIns="0" bIns="0"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35" name="Місце для тексту 33">
            <a:extLst>
              <a:ext uri="{FF2B5EF4-FFF2-40B4-BE49-F238E27FC236}">
                <a16:creationId xmlns:a16="http://schemas.microsoft.com/office/drawing/2014/main" id="{C65BF0DD-74C0-E055-CCAC-600751F517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4418179" y="3067943"/>
            <a:ext cx="1783080" cy="512064"/>
          </a:xfrm>
          <a:solidFill>
            <a:schemeClr val="accent3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2000" b="1" cap="all" spc="200" baseline="0"/>
            </a:lvl1pPr>
          </a:lstStyle>
          <a:p>
            <a:pPr lvl="0" rtl="0"/>
            <a:r>
              <a:rPr lang="uk-UA"/>
              <a:t>МММ РРРР</a:t>
            </a:r>
          </a:p>
        </p:txBody>
      </p:sp>
      <p:sp>
        <p:nvSpPr>
          <p:cNvPr id="44" name="Місце для тексту 40">
            <a:extLst>
              <a:ext uri="{FF2B5EF4-FFF2-40B4-BE49-F238E27FC236}">
                <a16:creationId xmlns:a16="http://schemas.microsoft.com/office/drawing/2014/main" id="{25927394-D1A0-C084-C689-F7A4EEE924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89586" y="2432435"/>
            <a:ext cx="1644986" cy="1783080"/>
          </a:xfrm>
        </p:spPr>
        <p:txBody>
          <a:bodyPr lIns="91440" tIns="0" rIns="0" bIns="0"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39" name="Місце для тексту 33">
            <a:extLst>
              <a:ext uri="{FF2B5EF4-FFF2-40B4-BE49-F238E27FC236}">
                <a16:creationId xmlns:a16="http://schemas.microsoft.com/office/drawing/2014/main" id="{08F0F1F2-0D4E-95EA-349B-D734163FD5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 rot="16200000">
            <a:off x="6640222" y="4517644"/>
            <a:ext cx="1783080" cy="512064"/>
          </a:xfrm>
          <a:solidFill>
            <a:schemeClr val="accent4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2000" b="1" cap="all" spc="200" baseline="0"/>
            </a:lvl1pPr>
          </a:lstStyle>
          <a:p>
            <a:pPr lvl="0" rtl="0"/>
            <a:r>
              <a:rPr lang="uk-UA"/>
              <a:t>МММ РРРР</a:t>
            </a:r>
          </a:p>
        </p:txBody>
      </p:sp>
      <p:sp>
        <p:nvSpPr>
          <p:cNvPr id="46" name="Місце для тексту 40">
            <a:extLst>
              <a:ext uri="{FF2B5EF4-FFF2-40B4-BE49-F238E27FC236}">
                <a16:creationId xmlns:a16="http://schemas.microsoft.com/office/drawing/2014/main" id="{B322E7EB-0174-5A8C-5BE3-F501B5670FA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27392" y="3882136"/>
            <a:ext cx="1644986" cy="1783080"/>
          </a:xfrm>
        </p:spPr>
        <p:txBody>
          <a:bodyPr lIns="91440" tIns="0" rIns="0" bIns="0"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36" name="Місце для тексту 33">
            <a:extLst>
              <a:ext uri="{FF2B5EF4-FFF2-40B4-BE49-F238E27FC236}">
                <a16:creationId xmlns:a16="http://schemas.microsoft.com/office/drawing/2014/main" id="{36C15449-A445-41A6-EAD9-37446450CC1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8862264" y="3072704"/>
            <a:ext cx="1783080" cy="512064"/>
          </a:xfrm>
          <a:solidFill>
            <a:schemeClr val="accent5"/>
          </a:solidFill>
        </p:spPr>
        <p:txBody>
          <a:bodyPr rtlCol="0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2000" b="1" cap="all" spc="200" baseline="0"/>
            </a:lvl1pPr>
          </a:lstStyle>
          <a:p>
            <a:pPr lvl="0" rtl="0"/>
            <a:r>
              <a:rPr lang="uk-UA"/>
              <a:t>МММ РРРР</a:t>
            </a:r>
          </a:p>
        </p:txBody>
      </p:sp>
      <p:sp>
        <p:nvSpPr>
          <p:cNvPr id="45" name="Місце для тексту 40">
            <a:extLst>
              <a:ext uri="{FF2B5EF4-FFF2-40B4-BE49-F238E27FC236}">
                <a16:creationId xmlns:a16="http://schemas.microsoft.com/office/drawing/2014/main" id="{E6B7327B-EA3B-790D-AB08-0ED1D2FB40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035230" y="2437196"/>
            <a:ext cx="1796654" cy="1783080"/>
          </a:xfrm>
        </p:spPr>
        <p:txBody>
          <a:bodyPr lIns="91440" tIns="0" rIns="0" bIns="0" rtlCol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uk-UA" sz="1600" spc="100" baseline="0"/>
            </a:lvl1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20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070F102-837A-486A-0CD4-E957B66B8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931920"/>
            <a:ext cx="5470497" cy="292608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19FAF77-1797-C11F-A1A9-B351E30B37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8215" y="0"/>
            <a:ext cx="4983785" cy="227685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2438400"/>
            <a:ext cx="5157787" cy="365760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8" y="2871216"/>
            <a:ext cx="5157787" cy="3247462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000"/>
              </a:spcBef>
              <a:defRPr lang="uk-UA"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0" y="2438400"/>
            <a:ext cx="5183188" cy="365760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0800" y="2871216"/>
            <a:ext cx="5183188" cy="3247462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000"/>
              </a:spcBef>
              <a:defRPr lang="uk-UA"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Три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E1E66A3-7FD1-08A5-8B20-36C5331DC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53650" y="4014216"/>
            <a:ext cx="5738350" cy="284378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464B067-71A6-CB30-BD46-5499FAAE00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5458968" cy="291991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673DC3A9-D4E6-42CF-91A8-F267C7C66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8" y="2438400"/>
            <a:ext cx="3419856" cy="365760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8" y="2871216"/>
            <a:ext cx="3419856" cy="292555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000"/>
              </a:spcBef>
              <a:defRPr lang="uk-UA"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2100C9C6-BD61-4D2C-9146-FB785BAE4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07408" y="2438400"/>
            <a:ext cx="3419856" cy="365760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2E342EE-68BB-484D-98C3-48A7847549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07408" y="2871216"/>
            <a:ext cx="3419856" cy="292555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000"/>
              </a:spcBef>
              <a:defRPr lang="uk-UA"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7" name="Місце для тексту 4">
            <a:extLst>
              <a:ext uri="{FF2B5EF4-FFF2-40B4-BE49-F238E27FC236}">
                <a16:creationId xmlns:a16="http://schemas.microsoft.com/office/drawing/2014/main" id="{9A48939F-0CF9-9CBD-F606-7A4850B91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83880" y="2438400"/>
            <a:ext cx="3419856" cy="365760"/>
          </a:xfrm>
        </p:spPr>
        <p:txBody>
          <a:bodyPr rtlCol="0" anchor="t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uk-UA" sz="2000" b="1" cap="all" spc="200" baseline="0">
                <a:latin typeface="+mj-lt"/>
              </a:defRPr>
            </a:lvl1pPr>
            <a:lvl2pPr marL="457200" indent="0">
              <a:buNone/>
              <a:defRPr lang="uk-UA" sz="2000" b="1"/>
            </a:lvl2pPr>
            <a:lvl3pPr marL="914400" indent="0">
              <a:buNone/>
              <a:defRPr lang="uk-UA" sz="1800" b="1"/>
            </a:lvl3pPr>
            <a:lvl4pPr marL="1371600" indent="0">
              <a:buNone/>
              <a:defRPr lang="uk-UA" sz="1600" b="1"/>
            </a:lvl4pPr>
            <a:lvl5pPr marL="1828800" indent="0">
              <a:buNone/>
              <a:defRPr lang="uk-UA" sz="1600" b="1"/>
            </a:lvl5pPr>
            <a:lvl6pPr marL="2286000" indent="0">
              <a:buNone/>
              <a:defRPr lang="uk-UA" sz="1600" b="1"/>
            </a:lvl6pPr>
            <a:lvl7pPr marL="2743200" indent="0">
              <a:buNone/>
              <a:defRPr lang="uk-UA" sz="1600" b="1"/>
            </a:lvl7pPr>
            <a:lvl8pPr marL="3200400" indent="0">
              <a:buNone/>
              <a:defRPr lang="uk-UA" sz="1600" b="1"/>
            </a:lvl8pPr>
            <a:lvl9pPr marL="3657600" indent="0">
              <a:buNone/>
              <a:defRPr lang="uk-UA" sz="1600" b="1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13" name="Місце для вмісту 5">
            <a:extLst>
              <a:ext uri="{FF2B5EF4-FFF2-40B4-BE49-F238E27FC236}">
                <a16:creationId xmlns:a16="http://schemas.microsoft.com/office/drawing/2014/main" id="{693BC756-2B97-9751-B879-03B6F1C405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83880" y="2871216"/>
            <a:ext cx="3419856" cy="2925554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000"/>
              </a:spcBef>
              <a:defRPr lang="uk-UA"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287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5F45936-2436-D9FD-A05D-F3C70F90FD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58530"/>
            <a:ext cx="4700016" cy="309947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F862D5-CF3B-E45B-934F-ACEF42B35B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5148072" cy="3436275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 rtlCol="0"/>
          <a:lstStyle>
            <a:lvl1pPr algn="r">
              <a:defRPr lang="uk-UA" sz="4800" cap="all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14" name="Місце для вмісту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lang="uk-UA"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lang="uk-UA"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lang="uk-UA"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lang="uk-UA"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lang="uk-UA" sz="16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888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верше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9AFB71-7F33-280E-7877-06F4AFFF06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8992" y="1956816"/>
            <a:ext cx="10040112" cy="2387600"/>
          </a:xfrm>
        </p:spPr>
        <p:txBody>
          <a:bodyPr rtlCol="0" anchor="t">
            <a:noAutofit/>
          </a:bodyPr>
          <a:lstStyle>
            <a:lvl1pPr algn="l">
              <a:defRPr lang="uk-UA"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pPr rtl="0"/>
            <a:r>
              <a:rPr lang="uk-UA"/>
              <a:t>КЛАЦНІТЬ, ЩОБ ЗМІНИТИ СТИЛЬ ЗРАЗКА ЗАГОЛОВКА</a:t>
            </a:r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3483864"/>
            <a:ext cx="10040112" cy="1280160"/>
          </a:xfrm>
        </p:spPr>
        <p:txBody>
          <a:bodyPr rtlCol="0"/>
          <a:lstStyle>
            <a:lvl1pPr marL="0" indent="0" algn="l">
              <a:buNone/>
              <a:defRPr lang="uk-UA" sz="2400" b="1" baseline="0">
                <a:latin typeface="+mn-lt"/>
              </a:defRPr>
            </a:lvl1pPr>
            <a:lvl2pPr marL="457200" indent="0" algn="ctr">
              <a:buNone/>
              <a:defRPr lang="uk-UA" sz="2000"/>
            </a:lvl2pPr>
            <a:lvl3pPr marL="914400" indent="0" algn="ctr">
              <a:buNone/>
              <a:defRPr lang="uk-UA" sz="1800"/>
            </a:lvl3pPr>
            <a:lvl4pPr marL="1371600" indent="0" algn="ctr">
              <a:buNone/>
              <a:defRPr lang="uk-UA" sz="1600"/>
            </a:lvl4pPr>
            <a:lvl5pPr marL="1828800" indent="0" algn="ctr">
              <a:buNone/>
              <a:defRPr lang="uk-UA" sz="1600"/>
            </a:lvl5pPr>
            <a:lvl6pPr marL="2286000" indent="0" algn="ctr">
              <a:buNone/>
              <a:defRPr lang="uk-UA" sz="1600"/>
            </a:lvl6pPr>
            <a:lvl7pPr marL="2743200" indent="0" algn="ctr">
              <a:buNone/>
              <a:defRPr lang="uk-UA" sz="1600"/>
            </a:lvl7pPr>
            <a:lvl8pPr marL="3200400" indent="0" algn="ctr">
              <a:buNone/>
              <a:defRPr lang="uk-UA" sz="1600"/>
            </a:lvl8pPr>
            <a:lvl9pPr marL="3657600" indent="0" algn="ctr">
              <a:buNone/>
              <a:defRPr lang="uk-UA" sz="1600"/>
            </a:lvl9pPr>
          </a:lstStyle>
          <a:p>
            <a:pPr rtl="0"/>
            <a:r>
              <a:rPr lang="uk-UA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0355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DEDC48-AA67-6FC9-FF0E-CD3CB49A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418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5BD6A3-F987-4FCC-A6EF-2EF0D33C0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uk-UA" sz="3200">
                <a:latin typeface="+mj-lt"/>
              </a:defRPr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C3F06A0-63CE-4272-B90E-4F20296BF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lang="uk-UA" sz="3200"/>
            </a:lvl1pPr>
            <a:lvl2pPr>
              <a:defRPr lang="uk-UA" sz="2800"/>
            </a:lvl2pPr>
            <a:lvl3pPr>
              <a:defRPr lang="uk-UA" sz="2400"/>
            </a:lvl3pPr>
            <a:lvl4pPr>
              <a:defRPr lang="uk-UA" sz="2000"/>
            </a:lvl4pPr>
            <a:lvl5pPr>
              <a:defRPr lang="uk-UA" sz="2000"/>
            </a:lvl5pPr>
            <a:lvl6pPr>
              <a:defRPr lang="uk-UA" sz="2000"/>
            </a:lvl6pPr>
            <a:lvl7pPr>
              <a:defRPr lang="uk-UA" sz="2000"/>
            </a:lvl7pPr>
            <a:lvl8pPr>
              <a:defRPr lang="uk-UA" sz="2000"/>
            </a:lvl8pPr>
            <a:lvl9pPr>
              <a:defRPr lang="uk-UA" sz="2000"/>
            </a:lvl9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08467220-06E3-427A-B4D3-9B0030E09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uk-UA" sz="1600"/>
            </a:lvl1pPr>
            <a:lvl2pPr marL="457200" indent="0">
              <a:buNone/>
              <a:defRPr lang="uk-UA" sz="1400"/>
            </a:lvl2pPr>
            <a:lvl3pPr marL="914400" indent="0">
              <a:buNone/>
              <a:defRPr lang="uk-UA" sz="1200"/>
            </a:lvl3pPr>
            <a:lvl4pPr marL="1371600" indent="0">
              <a:buNone/>
              <a:defRPr lang="uk-UA" sz="1000"/>
            </a:lvl4pPr>
            <a:lvl5pPr marL="1828800" indent="0">
              <a:buNone/>
              <a:defRPr lang="uk-UA" sz="1000"/>
            </a:lvl5pPr>
            <a:lvl6pPr marL="2286000" indent="0">
              <a:buNone/>
              <a:defRPr lang="uk-UA" sz="1000"/>
            </a:lvl6pPr>
            <a:lvl7pPr marL="2743200" indent="0">
              <a:buNone/>
              <a:defRPr lang="uk-UA" sz="1000"/>
            </a:lvl7pPr>
            <a:lvl8pPr marL="3200400" indent="0">
              <a:buNone/>
              <a:defRPr lang="uk-UA" sz="1000"/>
            </a:lvl8pPr>
            <a:lvl9pPr marL="3657600" indent="0">
              <a:buNone/>
              <a:defRPr lang="uk-UA" sz="1000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5AEF53B-C85C-47DB-ADE4-C1D9FA682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FD4FD38-14E5-4C36-B948-8BF3F794E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5754AE8D-13E4-BDDA-7C36-A9E08FD0A0E8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6CE37136-8479-8CDC-7EEB-030C1A8151EF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08F2A-1C19-4116-80DF-E24EDDF2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lang="uk-UA" sz="3200">
                <a:latin typeface="+mj-lt"/>
              </a:defRPr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08A489A7-7CA6-4CC9-B634-FCB2E102C6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lang="uk-UA" sz="3200"/>
            </a:lvl1pPr>
            <a:lvl2pPr marL="457200" indent="0">
              <a:buNone/>
              <a:defRPr lang="uk-UA" sz="2800"/>
            </a:lvl2pPr>
            <a:lvl3pPr marL="914400" indent="0">
              <a:buNone/>
              <a:defRPr lang="uk-UA" sz="2400"/>
            </a:lvl3pPr>
            <a:lvl4pPr marL="1371600" indent="0">
              <a:buNone/>
              <a:defRPr lang="uk-UA" sz="2000"/>
            </a:lvl4pPr>
            <a:lvl5pPr marL="1828800" indent="0">
              <a:buNone/>
              <a:defRPr lang="uk-UA" sz="2000"/>
            </a:lvl5pPr>
            <a:lvl6pPr marL="2286000" indent="0">
              <a:buNone/>
              <a:defRPr lang="uk-UA" sz="2000"/>
            </a:lvl6pPr>
            <a:lvl7pPr marL="2743200" indent="0">
              <a:buNone/>
              <a:defRPr lang="uk-UA" sz="2000"/>
            </a:lvl7pPr>
            <a:lvl8pPr marL="3200400" indent="0">
              <a:buNone/>
              <a:defRPr lang="uk-UA" sz="2000"/>
            </a:lvl8pPr>
            <a:lvl9pPr marL="3657600" indent="0">
              <a:buNone/>
              <a:defRPr lang="uk-UA" sz="2000"/>
            </a:lvl9pPr>
          </a:lstStyle>
          <a:p>
            <a:pPr rtl="0"/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DF5F80D-1DB9-4E0A-8F68-924FC1C9C3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lang="uk-UA" sz="1600"/>
            </a:lvl1pPr>
            <a:lvl2pPr marL="457200" indent="0">
              <a:buNone/>
              <a:defRPr lang="uk-UA" sz="1400"/>
            </a:lvl2pPr>
            <a:lvl3pPr marL="914400" indent="0">
              <a:buNone/>
              <a:defRPr lang="uk-UA" sz="1200"/>
            </a:lvl3pPr>
            <a:lvl4pPr marL="1371600" indent="0">
              <a:buNone/>
              <a:defRPr lang="uk-UA" sz="1000"/>
            </a:lvl4pPr>
            <a:lvl5pPr marL="1828800" indent="0">
              <a:buNone/>
              <a:defRPr lang="uk-UA" sz="1000"/>
            </a:lvl5pPr>
            <a:lvl6pPr marL="2286000" indent="0">
              <a:buNone/>
              <a:defRPr lang="uk-UA" sz="1000"/>
            </a:lvl6pPr>
            <a:lvl7pPr marL="2743200" indent="0">
              <a:buNone/>
              <a:defRPr lang="uk-UA" sz="1000"/>
            </a:lvl7pPr>
            <a:lvl8pPr marL="3200400" indent="0">
              <a:buNone/>
              <a:defRPr lang="uk-UA" sz="1000"/>
            </a:lvl8pPr>
            <a:lvl9pPr marL="3657600" indent="0">
              <a:buNone/>
              <a:defRPr lang="uk-UA" sz="1000"/>
            </a:lvl9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8DA4DA3-10C7-48A6-9B15-38222B8C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584E7EE-5B3B-427E-9807-020AEF8C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1DC6EFE9-BD9C-6124-823A-BD1C488321D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 сполучна лінія 8">
            <a:extLst>
              <a:ext uri="{FF2B5EF4-FFF2-40B4-BE49-F238E27FC236}">
                <a16:creationId xmlns:a16="http://schemas.microsoft.com/office/drawing/2014/main" id="{21B53473-DF27-C657-627F-ED66976E076B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ядок ден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1D3B0F0-DE71-18AB-7957-4CFA29C3A3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57290"/>
            <a:ext cx="5797296" cy="600071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04770F-E995-EF98-B4D1-9F13733EEF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63000" y="0"/>
            <a:ext cx="3429000" cy="6807199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 rtlCol="0"/>
          <a:lstStyle>
            <a:lvl1pPr algn="r">
              <a:defRPr lang="uk-UA" sz="4800" cap="all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14" name="Місце для вмісту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rtlCol="0" anchor="ctr"/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uk-UA" sz="2400" b="1" spc="2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lang="uk-UA" sz="24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lang="uk-UA" sz="24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lang="uk-UA" sz="24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lang="uk-UA" sz="24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7844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328C38-4E83-27EA-9D01-DDDF734988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70576" y="3428234"/>
            <a:ext cx="6821424" cy="34297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70B91D-A39E-3D53-DBBB-DF836D19BE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4654518" cy="5239512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 rtlCol="0"/>
          <a:lstStyle>
            <a:lvl1pPr algn="r">
              <a:defRPr lang="uk-UA" sz="4800" cap="all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14" name="Місце для вмісту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lang="uk-UA"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lang="uk-UA"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lang="uk-UA"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lang="uk-UA"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lang="uk-UA" sz="16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504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EC1861-1570-5A6A-D3BA-4A17F008A5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0B0FF2F-3458-EA78-83DC-46FB2E5CE1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78992" y="1956816"/>
            <a:ext cx="10040112" cy="2387600"/>
          </a:xfrm>
        </p:spPr>
        <p:txBody>
          <a:bodyPr rtlCol="0" anchor="t">
            <a:noAutofit/>
          </a:bodyPr>
          <a:lstStyle>
            <a:lvl1pPr algn="l">
              <a:defRPr lang="uk-UA" sz="9600" spc="300" baseline="0">
                <a:ln w="28575">
                  <a:solidFill>
                    <a:schemeClr val="tx1"/>
                  </a:solidFill>
                </a:ln>
                <a:noFill/>
              </a:defRPr>
            </a:lvl1pPr>
          </a:lstStyle>
          <a:p>
            <a:pPr rtl="0"/>
            <a:r>
              <a:rPr lang="uk-UA"/>
              <a:t>КЛАЦНІТЬ, ЩОБ ЗМІНИТИ СТИЛЬ ЗРАЗКА ЗАГОЛОВКА</a:t>
            </a:r>
          </a:p>
        </p:txBody>
      </p:sp>
      <p:sp>
        <p:nvSpPr>
          <p:cNvPr id="10" name="Підзаголовок 2">
            <a:extLst>
              <a:ext uri="{FF2B5EF4-FFF2-40B4-BE49-F238E27FC236}">
                <a16:creationId xmlns:a16="http://schemas.microsoft.com/office/drawing/2014/main" id="{DC93615E-193E-5253-6EE0-EC01791E3A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992" y="4901184"/>
            <a:ext cx="10040112" cy="1280160"/>
          </a:xfrm>
        </p:spPr>
        <p:txBody>
          <a:bodyPr rtlCol="0"/>
          <a:lstStyle>
            <a:lvl1pPr marL="0" indent="0" algn="l">
              <a:buNone/>
              <a:defRPr lang="uk-UA" sz="2400" b="1" baseline="0">
                <a:latin typeface="+mn-lt"/>
              </a:defRPr>
            </a:lvl1pPr>
            <a:lvl2pPr marL="457200" indent="0" algn="ctr">
              <a:buNone/>
              <a:defRPr lang="uk-UA" sz="2000"/>
            </a:lvl2pPr>
            <a:lvl3pPr marL="914400" indent="0" algn="ctr">
              <a:buNone/>
              <a:defRPr lang="uk-UA" sz="1800"/>
            </a:lvl3pPr>
            <a:lvl4pPr marL="1371600" indent="0" algn="ctr">
              <a:buNone/>
              <a:defRPr lang="uk-UA" sz="1600"/>
            </a:lvl4pPr>
            <a:lvl5pPr marL="1828800" indent="0" algn="ctr">
              <a:buNone/>
              <a:defRPr lang="uk-UA" sz="1600"/>
            </a:lvl5pPr>
            <a:lvl6pPr marL="2286000" indent="0" algn="ctr">
              <a:buNone/>
              <a:defRPr lang="uk-UA" sz="1600"/>
            </a:lvl6pPr>
            <a:lvl7pPr marL="2743200" indent="0" algn="ctr">
              <a:buNone/>
              <a:defRPr lang="uk-UA" sz="1600"/>
            </a:lvl7pPr>
            <a:lvl8pPr marL="3200400" indent="0" algn="ctr">
              <a:buNone/>
              <a:defRPr lang="uk-UA" sz="1600"/>
            </a:lvl8pPr>
            <a:lvl9pPr marL="3657600" indent="0" algn="ctr">
              <a:buNone/>
              <a:defRPr lang="uk-UA" sz="1600"/>
            </a:lvl9pPr>
          </a:lstStyle>
          <a:p>
            <a:pPr rtl="0"/>
            <a:r>
              <a:rPr lang="uk-UA"/>
              <a:t>Клацніть, щоб змінити стиль зразка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37D9B2-AE86-9092-7072-0F717E3CA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655535"/>
            <a:ext cx="4727448" cy="320246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F7E0A5-7E8E-4A90-B415-12984C7AB2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48245" y="0"/>
            <a:ext cx="5643755" cy="2313432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216152"/>
            <a:ext cx="5184648" cy="4416552"/>
          </a:xfrm>
        </p:spPr>
        <p:txBody>
          <a:bodyPr lIns="0" rIns="0" rtlCol="0"/>
          <a:lstStyle>
            <a:lvl1pPr algn="r">
              <a:defRPr lang="uk-UA" sz="4800" cap="all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14" name="Місце для вмісту 13">
            <a:extLst>
              <a:ext uri="{FF2B5EF4-FFF2-40B4-BE49-F238E27FC236}">
                <a16:creationId xmlns:a16="http://schemas.microsoft.com/office/drawing/2014/main" id="{59AC38BE-9C76-A3FA-7823-F4A4B43AB7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0" y="1216025"/>
            <a:ext cx="5184648" cy="4416425"/>
          </a:xfr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lang="uk-UA" sz="1600" spc="100" baseline="0"/>
            </a:lvl1pPr>
            <a:lvl2pPr marL="228600">
              <a:lnSpc>
                <a:spcPct val="150000"/>
              </a:lnSpc>
              <a:spcBef>
                <a:spcPts val="1000"/>
              </a:spcBef>
              <a:defRPr lang="uk-UA" sz="1600" spc="100" baseline="0"/>
            </a:lvl2pPr>
            <a:lvl3pPr marL="457200">
              <a:lnSpc>
                <a:spcPct val="150000"/>
              </a:lnSpc>
              <a:spcBef>
                <a:spcPts val="1000"/>
              </a:spcBef>
              <a:defRPr lang="uk-UA" sz="1600" spc="100" baseline="0"/>
            </a:lvl3pPr>
            <a:lvl4pPr marL="685800">
              <a:lnSpc>
                <a:spcPct val="150000"/>
              </a:lnSpc>
              <a:spcBef>
                <a:spcPts val="1000"/>
              </a:spcBef>
              <a:defRPr lang="uk-UA" sz="1600" spc="100" baseline="0"/>
            </a:lvl4pPr>
            <a:lvl5pPr marL="914400">
              <a:lnSpc>
                <a:spcPct val="150000"/>
              </a:lnSpc>
              <a:spcBef>
                <a:spcPts val="1000"/>
              </a:spcBef>
              <a:defRPr lang="uk-UA" sz="16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7AC6CA6E-C1AB-4B24-80C7-A4B12640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4F5EFB41-7AD3-4519-95E7-416BFA1A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C35C8AF3-79E7-17ED-9EB4-3006B31E422C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 сполучна лінія 5">
            <a:extLst>
              <a:ext uri="{FF2B5EF4-FFF2-40B4-BE49-F238E27FC236}">
                <a16:creationId xmlns:a16="http://schemas.microsoft.com/office/drawing/2014/main" id="{875A76CC-ED26-C4F7-5AB6-59D1A4C4A7F2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80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FA7995-D0F4-05F2-CDF1-463407E3BA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1909" y="0"/>
            <a:ext cx="5160091" cy="40416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2D768B-E662-B315-7576-313DFCE2AB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3127248"/>
            <a:ext cx="4162200" cy="373075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0D1FF5-7EF8-4250-A259-43050ABB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752CCA9-53A3-4DA5-AD45-C2A2C12A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2647" y="2441448"/>
            <a:ext cx="10972800" cy="3044952"/>
          </a:xfrm>
        </p:spPr>
        <p:txBody>
          <a:bodyPr rtlCol="0"/>
          <a:lstStyle>
            <a:lvl1pPr>
              <a:lnSpc>
                <a:spcPct val="100000"/>
              </a:lnSpc>
              <a:spcBef>
                <a:spcPts val="1000"/>
              </a:spcBef>
              <a:defRPr lang="uk-UA" sz="1600" spc="100" baseline="0"/>
            </a:lvl1pPr>
            <a:lvl2pPr>
              <a:lnSpc>
                <a:spcPct val="100000"/>
              </a:lnSpc>
              <a:spcBef>
                <a:spcPts val="1000"/>
              </a:spcBef>
              <a:defRPr lang="uk-UA" sz="1400" spc="100" baseline="0"/>
            </a:lvl2pPr>
            <a:lvl3pPr>
              <a:lnSpc>
                <a:spcPct val="100000"/>
              </a:lnSpc>
              <a:spcBef>
                <a:spcPts val="1000"/>
              </a:spcBef>
              <a:defRPr lang="uk-UA" sz="1200" spc="100" baseline="0"/>
            </a:lvl3pPr>
            <a:lvl4pPr>
              <a:lnSpc>
                <a:spcPct val="100000"/>
              </a:lnSpc>
              <a:spcBef>
                <a:spcPts val="1000"/>
              </a:spcBef>
              <a:defRPr lang="uk-UA" sz="1100" spc="100" baseline="0"/>
            </a:lvl4pPr>
            <a:lvl5pPr>
              <a:lnSpc>
                <a:spcPct val="100000"/>
              </a:lnSpc>
              <a:spcBef>
                <a:spcPts val="1000"/>
              </a:spcBef>
              <a:defRPr lang="uk-UA" sz="1100" spc="100" baseline="0"/>
            </a:lvl5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A51CCCC-1589-401D-AE98-FC2871630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85D9D7D-8D9A-473E-AF0D-EF1940D79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0" name="Пряма сполучна лінія 9">
            <a:extLst>
              <a:ext uri="{FF2B5EF4-FFF2-40B4-BE49-F238E27FC236}">
                <a16:creationId xmlns:a16="http://schemas.microsoft.com/office/drawing/2014/main" id="{B7AC635D-0E01-2452-CC44-1DAE0F96DF63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 сполучна лінія 10">
            <a:extLst>
              <a:ext uri="{FF2B5EF4-FFF2-40B4-BE49-F238E27FC236}">
                <a16:creationId xmlns:a16="http://schemas.microsoft.com/office/drawing/2014/main" id="{A4ED63FD-A76F-FB56-8D44-31BD432133C5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39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8303F0-A6CC-605A-D08C-4E4ED07C2F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4196903" cy="361188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4458FB-E7BB-F476-4A31-9C5AA406E2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02680" y="4079057"/>
            <a:ext cx="5989320" cy="2778943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3392E024-DB0F-45F6-7A0A-359A57817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3240" y="2651760"/>
            <a:ext cx="6309360" cy="1580714"/>
          </a:xfrm>
        </p:spPr>
        <p:txBody>
          <a:bodyPr lIns="91440" rIns="91440" rtlCol="0" anchor="t"/>
          <a:lstStyle>
            <a:lvl1pPr algn="l">
              <a:lnSpc>
                <a:spcPct val="100000"/>
              </a:lnSpc>
              <a:defRPr lang="uk-UA" sz="2800" cap="none" spc="2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16" name="Місце для тексту 15">
            <a:extLst>
              <a:ext uri="{FF2B5EF4-FFF2-40B4-BE49-F238E27FC236}">
                <a16:creationId xmlns:a16="http://schemas.microsoft.com/office/drawing/2014/main" id="{94138E8D-4D76-2023-4B97-8ACB8894C5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63240" y="4232475"/>
            <a:ext cx="5775960" cy="333945"/>
          </a:xfrm>
        </p:spPr>
        <p:txBody>
          <a:bodyPr rtlCol="0"/>
          <a:lstStyle>
            <a:lvl1pPr marL="0" indent="0">
              <a:buNone/>
              <a:defRPr lang="uk-UA" sz="1800" spc="200" baseline="0"/>
            </a:lvl1pPr>
          </a:lstStyle>
          <a:p>
            <a:pPr lvl="0" rtl="0"/>
            <a:r>
              <a:rPr lang="uk-UA"/>
              <a:t>Зразки заголовків</a:t>
            </a:r>
          </a:p>
        </p:txBody>
      </p:sp>
      <p:sp>
        <p:nvSpPr>
          <p:cNvPr id="17" name="Місце для тексту 13">
            <a:extLst>
              <a:ext uri="{FF2B5EF4-FFF2-40B4-BE49-F238E27FC236}">
                <a16:creationId xmlns:a16="http://schemas.microsoft.com/office/drawing/2014/main" id="{D1FFE415-7AFC-D826-1BD1-1993DED3B01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37922" y="3591339"/>
            <a:ext cx="1171575" cy="23876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uk-UA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 rtl="0">
              <a:spcBef>
                <a:spcPct val="0"/>
              </a:spcBef>
            </a:pPr>
            <a:r>
              <a:rPr lang="uk-UA"/>
              <a:t>"</a:t>
            </a:r>
          </a:p>
        </p:txBody>
      </p:sp>
      <p:sp>
        <p:nvSpPr>
          <p:cNvPr id="18" name="Місце для тексту 13">
            <a:extLst>
              <a:ext uri="{FF2B5EF4-FFF2-40B4-BE49-F238E27FC236}">
                <a16:creationId xmlns:a16="http://schemas.microsoft.com/office/drawing/2014/main" id="{0962DFC0-ADB3-684B-6F72-9C45BB48C2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9261" y="1982216"/>
            <a:ext cx="1171575" cy="2386584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uk-UA" sz="17000" b="1" cap="all" spc="300" dirty="0">
                <a:ln w="28575">
                  <a:solidFill>
                    <a:schemeClr val="tx1"/>
                  </a:solidFill>
                </a:ln>
                <a:noFill/>
                <a:latin typeface="+mj-lt"/>
                <a:ea typeface="+mj-ea"/>
              </a:defRPr>
            </a:lvl1pPr>
          </a:lstStyle>
          <a:p>
            <a:pPr marL="914400" lvl="0" indent="-1143000" rtl="0">
              <a:spcBef>
                <a:spcPct val="0"/>
              </a:spcBef>
            </a:pPr>
            <a:r>
              <a:rPr lang="uk-UA"/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33087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C6FB24-160F-388E-8450-E5C970E243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64792"/>
            <a:ext cx="5359935" cy="509320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0AF7F25-1C65-DB7F-9FA3-300318BD4BF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62085" y="0"/>
            <a:ext cx="2929915" cy="2752344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6" name="Місце для зображення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0120" y="2450592"/>
            <a:ext cx="2057400" cy="2057400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0" name="Місце для тексту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956" y="4611550"/>
            <a:ext cx="228600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1" name="Місце для тексту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956" y="4865225"/>
            <a:ext cx="2286000" cy="18288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200" b="0" spc="2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7" name="Місце для зображення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30752" y="2450592"/>
            <a:ext cx="2057400" cy="2057400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2" name="Місце для тексту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29588" y="4611550"/>
            <a:ext cx="228600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3" name="Місце для тексту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29588" y="4865225"/>
            <a:ext cx="2286000" cy="18288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200" b="0" spc="2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8" name="Місце для зображення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4808" y="2450592"/>
            <a:ext cx="2057400" cy="2057400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4" name="Місце для тексту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3644" y="4611550"/>
            <a:ext cx="228600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5" name="Місце для тексту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63644" y="4865225"/>
            <a:ext cx="2286000" cy="18288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200" b="0" spc="2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9" name="Місце для зображення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98864" y="2450592"/>
            <a:ext cx="2057400" cy="2057400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6" name="Місце для тексту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97700" y="4611550"/>
            <a:ext cx="228600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400" b="1" cap="all" spc="2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7" name="Місце для тексту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97700" y="4865225"/>
            <a:ext cx="2286000" cy="182880"/>
          </a:xfrm>
        </p:spPr>
        <p:txBody>
          <a:bodyPr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uk-UA" sz="1200" b="0" spc="2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663C6C7E-F363-1F17-B288-D4D45B87028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D6D4091-312C-81B9-BAF6-5E0D6F665E5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441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6A3FD7E-DF96-B9E4-8D70-DA62CC3390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766265"/>
            <a:ext cx="5358384" cy="5091735"/>
          </a:xfrm>
          <a:prstGeom prst="rect">
            <a:avLst/>
          </a:prstGeom>
        </p:spPr>
      </p:pic>
      <p:sp>
        <p:nvSpPr>
          <p:cNvPr id="25" name="Заголовок 1">
            <a:extLst>
              <a:ext uri="{FF2B5EF4-FFF2-40B4-BE49-F238E27FC236}">
                <a16:creationId xmlns:a16="http://schemas.microsoft.com/office/drawing/2014/main" id="{DCE0745D-AFE6-DE6D-B026-1FF13F34E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868679"/>
            <a:ext cx="10972800" cy="1572768"/>
          </a:xfrm>
        </p:spPr>
        <p:txBody>
          <a:bodyPr lIns="91440" tIns="182880" rIns="91440" bIns="0" rtlCol="0"/>
          <a:lstStyle>
            <a:lvl1pPr algn="ctr">
              <a:lnSpc>
                <a:spcPct val="90000"/>
              </a:lnSpc>
              <a:defRPr lang="uk-UA" sz="4800" spc="400" baseline="0"/>
            </a:lvl1pPr>
          </a:lstStyle>
          <a:p>
            <a:pPr rtl="0"/>
            <a:r>
              <a:rPr lang="uk-UA"/>
              <a:t>Зразок заголовка</a:t>
            </a:r>
          </a:p>
        </p:txBody>
      </p:sp>
      <p:sp>
        <p:nvSpPr>
          <p:cNvPr id="10" name="Місце для тексту 28">
            <a:extLst>
              <a:ext uri="{FF2B5EF4-FFF2-40B4-BE49-F238E27FC236}">
                <a16:creationId xmlns:a16="http://schemas.microsoft.com/office/drawing/2014/main" id="{CC3A7E03-4F06-4380-90A1-845651EEA3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7200" y="2670048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1" name="Місце для тексту 28">
            <a:extLst>
              <a:ext uri="{FF2B5EF4-FFF2-40B4-BE49-F238E27FC236}">
                <a16:creationId xmlns:a16="http://schemas.microsoft.com/office/drawing/2014/main" id="{31AF5791-727B-438A-A7EF-5D132167C89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3094300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28" name="Місце для тексту 28">
            <a:extLst>
              <a:ext uri="{FF2B5EF4-FFF2-40B4-BE49-F238E27FC236}">
                <a16:creationId xmlns:a16="http://schemas.microsoft.com/office/drawing/2014/main" id="{739AFCF1-55F0-974F-0F5C-34444B290B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57200" y="4479943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29" name="Місце для тексту 28">
            <a:extLst>
              <a:ext uri="{FF2B5EF4-FFF2-40B4-BE49-F238E27FC236}">
                <a16:creationId xmlns:a16="http://schemas.microsoft.com/office/drawing/2014/main" id="{77CF7DE5-8E6D-2C2C-A514-BAB6D4B6FF3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4904195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6" name="Місце для зображення 23">
            <a:extLst>
              <a:ext uri="{FF2B5EF4-FFF2-40B4-BE49-F238E27FC236}">
                <a16:creationId xmlns:a16="http://schemas.microsoft.com/office/drawing/2014/main" id="{5E48B363-63E8-4F17-842B-53AD935A6529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1993392" y="2450592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21" name="Місце для зображення 23">
            <a:extLst>
              <a:ext uri="{FF2B5EF4-FFF2-40B4-BE49-F238E27FC236}">
                <a16:creationId xmlns:a16="http://schemas.microsoft.com/office/drawing/2014/main" id="{DBA744D6-401F-C995-EF58-BD24A0DD8581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1993392" y="4260487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2" name="Місце для тексту 28">
            <a:extLst>
              <a:ext uri="{FF2B5EF4-FFF2-40B4-BE49-F238E27FC236}">
                <a16:creationId xmlns:a16="http://schemas.microsoft.com/office/drawing/2014/main" id="{A1A33FCF-D2EB-478E-8679-428657895F7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18688" y="2670048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3" name="Місце для тексту 28">
            <a:extLst>
              <a:ext uri="{FF2B5EF4-FFF2-40B4-BE49-F238E27FC236}">
                <a16:creationId xmlns:a16="http://schemas.microsoft.com/office/drawing/2014/main" id="{55274EF8-F641-41B2-89C1-FD94AFA486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18688" y="3094300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30" name="Місце для тексту 28">
            <a:extLst>
              <a:ext uri="{FF2B5EF4-FFF2-40B4-BE49-F238E27FC236}">
                <a16:creationId xmlns:a16="http://schemas.microsoft.com/office/drawing/2014/main" id="{B1201CED-247A-16CA-9F03-BF32393D3B5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18688" y="4479943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31" name="Місце для тексту 28">
            <a:extLst>
              <a:ext uri="{FF2B5EF4-FFF2-40B4-BE49-F238E27FC236}">
                <a16:creationId xmlns:a16="http://schemas.microsoft.com/office/drawing/2014/main" id="{2D5FA954-036C-191F-7040-1848AB2BE3C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18688" y="4904195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7" name="Місце для зображення 23">
            <a:extLst>
              <a:ext uri="{FF2B5EF4-FFF2-40B4-BE49-F238E27FC236}">
                <a16:creationId xmlns:a16="http://schemas.microsoft.com/office/drawing/2014/main" id="{9ABA5222-6FD6-405B-8AC8-18022C36590F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745736" y="2450592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23" name="Місце для зображення 23">
            <a:extLst>
              <a:ext uri="{FF2B5EF4-FFF2-40B4-BE49-F238E27FC236}">
                <a16:creationId xmlns:a16="http://schemas.microsoft.com/office/drawing/2014/main" id="{8CFBAF86-D36B-F789-2C9C-78C6830B13C9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4745736" y="4260487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4" name="Місце для тексту 28">
            <a:extLst>
              <a:ext uri="{FF2B5EF4-FFF2-40B4-BE49-F238E27FC236}">
                <a16:creationId xmlns:a16="http://schemas.microsoft.com/office/drawing/2014/main" id="{5A429D4E-B795-4E55-852E-9E161F9EBD3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966787" y="2670048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5" name="Місце для тексту 28">
            <a:extLst>
              <a:ext uri="{FF2B5EF4-FFF2-40B4-BE49-F238E27FC236}">
                <a16:creationId xmlns:a16="http://schemas.microsoft.com/office/drawing/2014/main" id="{41D297CB-52EE-4DE4-AEAC-CD4AAF2BF17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966787" y="3094300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32" name="Місце для тексту 28">
            <a:extLst>
              <a:ext uri="{FF2B5EF4-FFF2-40B4-BE49-F238E27FC236}">
                <a16:creationId xmlns:a16="http://schemas.microsoft.com/office/drawing/2014/main" id="{6E32CE61-2D9B-C245-0D18-C33760B0853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966787" y="4479943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33" name="Місце для тексту 28">
            <a:extLst>
              <a:ext uri="{FF2B5EF4-FFF2-40B4-BE49-F238E27FC236}">
                <a16:creationId xmlns:a16="http://schemas.microsoft.com/office/drawing/2014/main" id="{E4068D0A-21CD-897C-9CC1-0BFDAABBD4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66787" y="4904195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8" name="Місце для зображення 23">
            <a:extLst>
              <a:ext uri="{FF2B5EF4-FFF2-40B4-BE49-F238E27FC236}">
                <a16:creationId xmlns:a16="http://schemas.microsoft.com/office/drawing/2014/main" id="{124DE785-775F-4AE4-94B3-FA728188EBA5}"/>
              </a:ext>
            </a:extLst>
          </p:cNvPr>
          <p:cNvSpPr>
            <a:spLocks noGrp="1" noChangeAspect="1"/>
          </p:cNvSpPr>
          <p:nvPr>
            <p:ph type="pic" sz="quarter" idx="15"/>
          </p:nvPr>
        </p:nvSpPr>
        <p:spPr>
          <a:xfrm>
            <a:off x="7498080" y="2450592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26" name="Місце для зображення 23">
            <a:extLst>
              <a:ext uri="{FF2B5EF4-FFF2-40B4-BE49-F238E27FC236}">
                <a16:creationId xmlns:a16="http://schemas.microsoft.com/office/drawing/2014/main" id="{C110D526-1AE4-5106-E956-0B2ED3A4D4BC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498080" y="4260487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16" name="Місце для тексту 28">
            <a:extLst>
              <a:ext uri="{FF2B5EF4-FFF2-40B4-BE49-F238E27FC236}">
                <a16:creationId xmlns:a16="http://schemas.microsoft.com/office/drawing/2014/main" id="{AD7B736B-3A10-499F-8F23-4437982C82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32520" y="2670048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17" name="Місце для тексту 28">
            <a:extLst>
              <a:ext uri="{FF2B5EF4-FFF2-40B4-BE49-F238E27FC236}">
                <a16:creationId xmlns:a16="http://schemas.microsoft.com/office/drawing/2014/main" id="{07165540-290D-4A38-87DE-F52B05BD6A1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32520" y="3094300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34" name="Місце для тексту 28">
            <a:extLst>
              <a:ext uri="{FF2B5EF4-FFF2-40B4-BE49-F238E27FC236}">
                <a16:creationId xmlns:a16="http://schemas.microsoft.com/office/drawing/2014/main" id="{3858F91A-46AA-AF23-2716-3B2B678BBE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32520" y="4479943"/>
            <a:ext cx="1399032" cy="411480"/>
          </a:xfrm>
        </p:spPr>
        <p:txBody>
          <a:bodyPr lIns="0" tIns="0" rIns="0" bIns="0" rtlCol="0" anchor="t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 typeface="+mj-lt"/>
              <a:buNone/>
              <a:defRPr lang="uk-UA" sz="1400" b="1" cap="all" spc="1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uk-UA"/>
              <a:t>Ім’я</a:t>
            </a:r>
          </a:p>
        </p:txBody>
      </p:sp>
      <p:sp>
        <p:nvSpPr>
          <p:cNvPr id="35" name="Місце для тексту 28">
            <a:extLst>
              <a:ext uri="{FF2B5EF4-FFF2-40B4-BE49-F238E27FC236}">
                <a16:creationId xmlns:a16="http://schemas.microsoft.com/office/drawing/2014/main" id="{EBC002F6-7435-833F-0E8B-30A53B0755A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732520" y="4904195"/>
            <a:ext cx="1399032" cy="517580"/>
          </a:xfrm>
        </p:spPr>
        <p:txBody>
          <a:bodyPr lIns="0" tIns="0" rIns="0" bIns="0" rtlCol="0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lang="uk-UA" sz="1200" b="0" spc="100" baseline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uk-UA"/>
              <a:t>Назва</a:t>
            </a:r>
          </a:p>
        </p:txBody>
      </p:sp>
      <p:sp>
        <p:nvSpPr>
          <p:cNvPr id="9" name="Місце для зображення 23">
            <a:extLst>
              <a:ext uri="{FF2B5EF4-FFF2-40B4-BE49-F238E27FC236}">
                <a16:creationId xmlns:a16="http://schemas.microsoft.com/office/drawing/2014/main" id="{F5694B35-7776-4DB9-9EB7-3AF076EC357D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10250424" y="2450592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27" name="Місце для зображення 23">
            <a:extLst>
              <a:ext uri="{FF2B5EF4-FFF2-40B4-BE49-F238E27FC236}">
                <a16:creationId xmlns:a16="http://schemas.microsoft.com/office/drawing/2014/main" id="{2CBF8435-BD05-F386-4E6E-F2B6F6894FD7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10250424" y="4260487"/>
            <a:ext cx="1161288" cy="1161288"/>
          </a:xfrm>
        </p:spPr>
        <p:txBody>
          <a:bodyPr rtlCol="0">
            <a:normAutofit/>
          </a:bodyPr>
          <a:lstStyle>
            <a:lvl1pPr marL="0" indent="0">
              <a:buNone/>
              <a:defRPr lang="uk-UA" sz="14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6356206-85FD-45F5-A1F7-128DB34C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203763F-C8CD-4BCB-9A0A-B10F000B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rtlCol="0"/>
          <a:lstStyle>
            <a:defPPr>
              <a:defRPr lang="uk-UA"/>
            </a:defPPr>
          </a:lstStyle>
          <a:p>
            <a:pPr rtl="0"/>
            <a:fld id="{294A09A9-5501-47C1-A89A-A340965A2BE2}" type="slidenum">
              <a:rPr lang="uk-UA" smtClean="0"/>
              <a:t>‹№›</a:t>
            </a:fld>
            <a:endParaRPr lang="uk-UA" dirty="0"/>
          </a:p>
        </p:txBody>
      </p:sp>
      <p:cxnSp>
        <p:nvCxnSpPr>
          <p:cNvPr id="18" name="Пряма сполучна лінія 17">
            <a:extLst>
              <a:ext uri="{FF2B5EF4-FFF2-40B4-BE49-F238E27FC236}">
                <a16:creationId xmlns:a16="http://schemas.microsoft.com/office/drawing/2014/main" id="{663C6C7E-F363-1F17-B288-D4D45B87028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868101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 сполучна лінія 18">
            <a:extLst>
              <a:ext uri="{FF2B5EF4-FFF2-40B4-BE49-F238E27FC236}">
                <a16:creationId xmlns:a16="http://schemas.microsoft.com/office/drawing/2014/main" id="{ED6D4091-312C-81B9-BAF6-5E0D6F665E5D}"/>
              </a:ext>
            </a:extLst>
          </p:cNvPr>
          <p:cNvCxnSpPr>
            <a:cxnSpLocks/>
          </p:cNvCxnSpPr>
          <p:nvPr userDrawn="1"/>
        </p:nvCxnSpPr>
        <p:spPr>
          <a:xfrm>
            <a:off x="5251048" y="5995687"/>
            <a:ext cx="168990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523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Візерунок фону&#10;&#10;Автоматично створений опис">
            <a:extLst>
              <a:ext uri="{FF2B5EF4-FFF2-40B4-BE49-F238E27FC236}">
                <a16:creationId xmlns:a16="http://schemas.microsoft.com/office/drawing/2014/main" id="{E020D11E-3FF2-1E7F-038B-4F9534916FE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660127"/>
            <a:ext cx="11430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uk-UA"/>
            </a:defPPr>
          </a:lstStyle>
          <a:p>
            <a:pPr rtl="0"/>
            <a:r>
              <a:rPr lang="uk-UA"/>
              <a:t>КЛАЦНІТЬ, ЩОБ ЗМІНИТИ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0" y="3104752"/>
            <a:ext cx="11430000" cy="2092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uk-UA"/>
            </a:defPPr>
          </a:lstStyle>
          <a:p>
            <a:pPr lvl="0" rtl="0"/>
            <a:r>
              <a:rPr lang="uk-UA"/>
              <a:t>Зразки заголовків</a:t>
            </a:r>
          </a:p>
          <a:p>
            <a:pPr lvl="1" rtl="0"/>
            <a:r>
              <a:rPr lang="uk-UA"/>
              <a:t>Другий рівень</a:t>
            </a:r>
          </a:p>
          <a:p>
            <a:pPr lvl="2" rtl="0"/>
            <a:r>
              <a:rPr lang="uk-UA"/>
              <a:t>Третій рівень</a:t>
            </a:r>
          </a:p>
          <a:p>
            <a:pPr lvl="3" rtl="0"/>
            <a:r>
              <a:rPr lang="uk-UA"/>
              <a:t>Четвертий рівень</a:t>
            </a:r>
          </a:p>
          <a:p>
            <a:pPr lvl="4" rtl="0"/>
            <a:r>
              <a:rPr lang="uk-UA"/>
              <a:t>П’ятий рівень</a:t>
            </a: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11575"/>
            <a:ext cx="4114800" cy="8565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uk-UA" sz="1200" b="1" i="0" spc="2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38600" y="6006546"/>
            <a:ext cx="4114800" cy="8514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uk-UA" sz="1200" b="1" i="0" spc="2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r>
              <a:rPr lang="uk-UA"/>
              <a:t>&lt;##&gt;</a:t>
            </a:r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1" r:id="rId4"/>
    <p:sldLayoutId id="2147483662" r:id="rId5"/>
    <p:sldLayoutId id="2147483665" r:id="rId6"/>
    <p:sldLayoutId id="2147483669" r:id="rId7"/>
    <p:sldLayoutId id="2147483658" r:id="rId8"/>
    <p:sldLayoutId id="2147483666" r:id="rId9"/>
    <p:sldLayoutId id="2147483668" r:id="rId10"/>
    <p:sldLayoutId id="2147483670" r:id="rId11"/>
    <p:sldLayoutId id="2147483653" r:id="rId12"/>
    <p:sldLayoutId id="2147483667" r:id="rId13"/>
    <p:sldLayoutId id="2147483661" r:id="rId14"/>
    <p:sldLayoutId id="2147483660" r:id="rId15"/>
    <p:sldLayoutId id="2147483655" r:id="rId16"/>
    <p:sldLayoutId id="2147483659" r:id="rId17"/>
    <p:sldLayoutId id="2147483656" r:id="rId18"/>
    <p:sldLayoutId id="2147483657" r:id="rId1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uk-UA" sz="4400" b="1" i="0" kern="1200" cap="all" spc="400" baseline="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uk-UA" sz="2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24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20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b="0" i="0" kern="1200" spc="5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uk-UA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00" y="67056"/>
            <a:ext cx="12039600" cy="4343400"/>
          </a:xfrm>
        </p:spPr>
        <p:txBody>
          <a:bodyPr rtlCol="0"/>
          <a:lstStyle>
            <a:defPPr>
              <a:defRPr lang="uk-UA"/>
            </a:defPPr>
          </a:lstStyle>
          <a:p>
            <a:pPr algn="ctr" rtl="0"/>
            <a:r>
              <a:rPr lang="uk-UA" sz="2800" b="0" dirty="0">
                <a:solidFill>
                  <a:schemeClr val="accent5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ПРИШИБСЬКИЙ ЛІЦЕЙ ДОНЕЦЬКОЇ СЕЛИЩНОЇ РАДИ </a:t>
            </a:r>
            <a:br>
              <a:rPr lang="uk-UA" sz="2800" b="0" dirty="0">
                <a:solidFill>
                  <a:schemeClr val="accent5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r>
              <a:rPr lang="uk-UA" sz="2800" b="0" dirty="0">
                <a:solidFill>
                  <a:schemeClr val="accent5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ІЗЮМСЬКОГО РАЙОНУ ХАРКІВСЬКОЇ ОБЛАСТІ</a:t>
            </a:r>
            <a:br>
              <a:rPr lang="uk-UA" sz="1600" b="0" dirty="0">
                <a:solidFill>
                  <a:schemeClr val="accent5">
                    <a:lumMod val="50000"/>
                  </a:schemeClr>
                </a:solidFill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br>
              <a:rPr lang="uk-UA" sz="16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br>
              <a:rPr lang="uk-UA" sz="16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br>
              <a:rPr lang="uk-UA" sz="20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r>
              <a:rPr lang="uk-UA" sz="28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УЧНІВСЬКА ОРГАНІЗАЦІЯ</a:t>
            </a:r>
            <a:br>
              <a:rPr lang="uk-UA" sz="28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r>
              <a:rPr lang="uk-UA" sz="28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 САМОВРЯДУВАННЯ «КРОК»</a:t>
            </a:r>
            <a:br>
              <a:rPr lang="uk-UA" sz="28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r>
              <a:rPr lang="uk-UA" sz="20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  <a:t>ПРИШИБСЬКОГО ЛІЦЕЮ</a:t>
            </a:r>
            <a:br>
              <a:rPr lang="uk-UA" sz="16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br>
              <a:rPr lang="uk-UA" sz="1600" b="0" dirty="0">
                <a:latin typeface="DejaVu Sans Light" panose="020B0203030804020204" pitchFamily="34" charset="0"/>
                <a:ea typeface="DejaVu Sans Light" panose="020B0203030804020204" pitchFamily="34" charset="0"/>
                <a:cs typeface="DejaVu Sans Light" panose="020B0203030804020204" pitchFamily="34" charset="0"/>
              </a:rPr>
            </a:br>
            <a:endParaRPr lang="uk-UA" sz="1600" b="0" dirty="0">
              <a:latin typeface="DejaVu Sans Light" panose="020B0203030804020204" pitchFamily="34" charset="0"/>
              <a:ea typeface="DejaVu Sans Light" panose="020B0203030804020204" pitchFamily="34" charset="0"/>
              <a:cs typeface="DejaVu Sans Light" panose="020B0203030804020204" pitchFamily="34" charset="0"/>
            </a:endParaRP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068D447-28D3-4F5F-B2DC-FD67E90158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>
            <a:defPPr>
              <a:defRPr lang="uk-UA"/>
            </a:defPPr>
          </a:lstStyle>
          <a:p>
            <a:pPr rtl="0"/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4032F3-5B03-4C85-BDC1-F49866632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2514600"/>
            <a:ext cx="68580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CF7F55FF-33CD-479E-8F65-B3C878A54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11574"/>
            <a:ext cx="5181600" cy="979025"/>
          </a:xfrm>
        </p:spPr>
        <p:txBody>
          <a:bodyPr/>
          <a:lstStyle/>
          <a:p>
            <a:pPr rtl="0"/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47A8CE1-3EC8-484E-95BE-F1154EEC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8DE7055-DF94-4760-8CA9-5EF231EA1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81000"/>
            <a:ext cx="10972800" cy="6465426"/>
          </a:xfrm>
        </p:spPr>
        <p:txBody>
          <a:bodyPr/>
          <a:lstStyle/>
          <a:p>
            <a:pPr marL="0" marR="0" algn="l">
              <a:spcBef>
                <a:spcPts val="0"/>
              </a:spcBef>
              <a:spcAft>
                <a:spcPts val="800"/>
              </a:spcAft>
            </a:pPr>
            <a:r>
              <a:rPr lang="uk-UA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Мета і завдання самоврядування:</a:t>
            </a:r>
            <a:br>
              <a:rPr lang="en-US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 роботи є «Формування й розвиток соціально активної, </a:t>
            </a:r>
            <a:r>
              <a:rPr lang="uk-UA" sz="1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гуманістично</a:t>
            </a: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спрямованої особистості з глибоко усвідомленою громадською позицією, почуттям національної самосвідомості».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Головними завданнями є: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тактовне роз'яснення учням їх посильної участі в управлінні навчально-виховним процесом;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залучення учнів до роботи в органах учнівського самоврядування;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широке використання в практичній роботі педагогіки співробітництва; розширення гласності в роботі органів учнівського самоврядування;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організація індивідуального та групового змагання, підведення підсумків та нагородження переможців;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систематичне навчання організаторській діяльності її активу.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Принципи роботи: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демократизація та гуманізація виховного процесу;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зв'язок виховання з реальним життям;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виховання особистості в колективі в ході спільної діяльності;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єдність вимог і повага до особистості;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послідовність, систематичність і єдність виховних впливів;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відповідність віковим та індивідуальним особливостям учнів;</a:t>
            </a:r>
            <a:b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r>
              <a:rPr lang="uk-UA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✓ свідомість, самодіяльність та активність учнів.</a:t>
            </a:r>
            <a:br>
              <a:rPr lang="uk-UA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971601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77DB9A44-37F8-4CBF-9AFE-622591B1B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71FAB22A-E8C3-4E14-930C-2A0F60749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uk-UA" smtClean="0"/>
              <a:t>3</a:t>
            </a:fld>
            <a:endParaRPr lang="uk-UA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FB6662A-4FC6-4DF7-A2DA-EC439EB39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79D305-BA7D-4B71-AC2A-AEA4B70B2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2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14758C20-4C60-4177-B015-DA10F7C1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uk-UA"/>
              <a:t>ЗАГОЛОВОК ПРЕЗЕНТАЦІЇ</a:t>
            </a:r>
          </a:p>
        </p:txBody>
      </p:sp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AFE75882-0AEB-49DD-A415-CCBA340AE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94A09A9-5501-47C1-A89A-A340965A2BE2}" type="slidenum">
              <a:rPr lang="uk-UA" smtClean="0"/>
              <a:t>4</a:t>
            </a:fld>
            <a:endParaRPr lang="uk-UA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37F3F93-260E-4694-9ACB-7432ED09A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D3310E-AA25-4EF7-B231-C574A63AD5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92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955478FF-4B78-4FAD-9116-AE0CF6A47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2F9FAB38-9095-444A-AC8D-A837A232B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endParaRPr lang="uk-UA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E3C803D-EE0D-4D74-9302-FF1276D0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EB029AF-C058-4DE6-8697-468E6A318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4" y="-152400"/>
            <a:ext cx="12110472" cy="712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50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нижнього колонтитула 1">
            <a:extLst>
              <a:ext uri="{FF2B5EF4-FFF2-40B4-BE49-F238E27FC236}">
                <a16:creationId xmlns:a16="http://schemas.microsoft.com/office/drawing/2014/main" id="{5CA98FEC-C446-4ACE-826E-56677C160B38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0" y="-1524000"/>
            <a:ext cx="12192000" cy="8382000"/>
          </a:xfrm>
        </p:spPr>
        <p:txBody>
          <a:bodyPr/>
          <a:lstStyle/>
          <a:p>
            <a:r>
              <a:rPr lang="uk-UA" sz="2400" dirty="0"/>
              <a:t>Склад учнівського самоврядування:</a:t>
            </a:r>
          </a:p>
          <a:p>
            <a:r>
              <a:rPr lang="uk-UA" sz="2400" dirty="0"/>
              <a:t> </a:t>
            </a:r>
          </a:p>
          <a:p>
            <a:r>
              <a:rPr lang="uk-UA" sz="2400" dirty="0"/>
              <a:t>ПРЕЗИДЕНТ – </a:t>
            </a:r>
            <a:r>
              <a:rPr lang="uk-UA" sz="2400" dirty="0" err="1"/>
              <a:t>Шевелін</a:t>
            </a:r>
            <a:r>
              <a:rPr lang="uk-UA" sz="2400" dirty="0"/>
              <a:t> Діана</a:t>
            </a:r>
          </a:p>
          <a:p>
            <a:r>
              <a:rPr lang="uk-UA" sz="2400" dirty="0"/>
              <a:t>ПРЕМ’ЄР – МІНІСТР – </a:t>
            </a:r>
            <a:r>
              <a:rPr lang="uk-UA" sz="2400" dirty="0" err="1"/>
              <a:t>Степась</a:t>
            </a:r>
            <a:r>
              <a:rPr lang="uk-UA" sz="2400" dirty="0"/>
              <a:t> Софія</a:t>
            </a:r>
          </a:p>
          <a:p>
            <a:r>
              <a:rPr lang="uk-UA" sz="2400" dirty="0"/>
              <a:t>Міністерство освіти – Буряк </a:t>
            </a:r>
            <a:r>
              <a:rPr lang="uk-UA" sz="2400" dirty="0" err="1"/>
              <a:t>Даріна</a:t>
            </a:r>
            <a:endParaRPr lang="uk-UA" sz="2400" dirty="0"/>
          </a:p>
          <a:p>
            <a:r>
              <a:rPr lang="uk-UA" sz="2400" dirty="0"/>
              <a:t>МІНІСТЕРСТВО КУЛЬТУРИ ТА ДОЗВІЛЛЯ – Буряк Поліна</a:t>
            </a:r>
          </a:p>
          <a:p>
            <a:r>
              <a:rPr lang="uk-UA" sz="2400" dirty="0"/>
              <a:t>МІНІСТЕРСТВО ОБОРОНИ, ЗДОРОВ’Я ТА СПОРТУ – </a:t>
            </a:r>
            <a:r>
              <a:rPr lang="uk-UA" sz="2400" dirty="0" err="1"/>
              <a:t>Мірошніченко</a:t>
            </a:r>
            <a:r>
              <a:rPr lang="uk-UA" sz="2400" dirty="0"/>
              <a:t> Олександр</a:t>
            </a:r>
          </a:p>
          <a:p>
            <a:r>
              <a:rPr lang="uk-UA" sz="2400" dirty="0"/>
              <a:t>МІНІСТЕРСТВО ПРЕСЦЕНТРУ ТА ІНФОРМАЦІЇ – Кравченко </a:t>
            </a:r>
            <a:r>
              <a:rPr lang="uk-UA" sz="2400" dirty="0" err="1"/>
              <a:t>Даніл</a:t>
            </a:r>
            <a:endParaRPr lang="uk-UA" sz="2400" dirty="0"/>
          </a:p>
          <a:p>
            <a:r>
              <a:rPr lang="uk-UA" sz="2400" dirty="0"/>
              <a:t>МІНІСТЕРСТВО ДИСЦИПЛІНИ ТА ПРАВОПОРЯДКУ – Богуславський Ярослав</a:t>
            </a:r>
          </a:p>
          <a:p>
            <a:r>
              <a:rPr lang="uk-UA" sz="2400" dirty="0"/>
              <a:t>МІНІСТЕРСТВО З ПИТАНЬ НАД МОЛОДШИМИ ШКОЛЯРАМИ – Приходько Нікіта</a:t>
            </a:r>
          </a:p>
          <a:p>
            <a:r>
              <a:rPr lang="uk-UA" sz="2400" dirty="0"/>
              <a:t>РЕДКОЛЕГІЯ  - Лобас Міка, Шевцов Денис, </a:t>
            </a:r>
            <a:r>
              <a:rPr lang="uk-UA" sz="2400" dirty="0" err="1"/>
              <a:t>Буцій</a:t>
            </a:r>
            <a:r>
              <a:rPr lang="uk-UA" sz="2400" dirty="0"/>
              <a:t> Максим</a:t>
            </a:r>
          </a:p>
        </p:txBody>
      </p:sp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3C5A147F-1AA6-4C48-A2FC-289BAD533F5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007100"/>
            <a:ext cx="4114800" cy="850900"/>
          </a:xfrm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880774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roplet">
      <a:dk1>
        <a:srgbClr val="000000"/>
      </a:dk1>
      <a:lt1>
        <a:srgbClr val="FFFFFF"/>
      </a:lt1>
      <a:dk2>
        <a:srgbClr val="0065A8"/>
      </a:dk2>
      <a:lt2>
        <a:srgbClr val="E7E6E6"/>
      </a:lt2>
      <a:accent1>
        <a:srgbClr val="FDCFFD"/>
      </a:accent1>
      <a:accent2>
        <a:srgbClr val="B6DFFF"/>
      </a:accent2>
      <a:accent3>
        <a:srgbClr val="8AE3A8"/>
      </a:accent3>
      <a:accent4>
        <a:srgbClr val="A69BFB"/>
      </a:accent4>
      <a:accent5>
        <a:srgbClr val="B5C3FF"/>
      </a:accent5>
      <a:accent6>
        <a:srgbClr val="73E9C4"/>
      </a:accent6>
      <a:hlink>
        <a:srgbClr val="0563C1"/>
      </a:hlink>
      <a:folHlink>
        <a:srgbClr val="954F72"/>
      </a:folHlink>
    </a:clrScheme>
    <a:fontScheme name="Custom 2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-Design-TM34316244_Win32_SD_v9" id="{3E0090C2-CA58-4B70-B5D1-01F921C14922}" vid="{00CD7D6A-B673-47B4-AF03-4EFC805EABB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32A75F4-FAA4-4B3A-89D9-C65257DD92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41F879-28B8-493E-AE7E-E245EA409B7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239F86-289C-4137-84E8-C0091446A9E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272</Words>
  <Application>Microsoft Office PowerPoint</Application>
  <PresentationFormat>Широкий екран</PresentationFormat>
  <Paragraphs>18</Paragraphs>
  <Slides>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11" baseType="lpstr">
      <vt:lpstr>Arial</vt:lpstr>
      <vt:lpstr>Calibri</vt:lpstr>
      <vt:lpstr>DejaVu Sans Light</vt:lpstr>
      <vt:lpstr>Times New Roman</vt:lpstr>
      <vt:lpstr>Тема Office</vt:lpstr>
      <vt:lpstr>ПРИШИБСЬКИЙ ЛІЦЕЙ ДОНЕЦЬКОЇ СЕЛИЩНОЇ РАДИ  ІЗЮМСЬКОГО РАЙОНУ ХАРКІВСЬКОЇ ОБЛАСТІ    УЧНІВСЬКА ОРГАНІЗАЦІЯ  САМОВРЯДУВАННЯ «КРОК» ПРИШИБСЬКОГО ЛІЦЕЮ  </vt:lpstr>
      <vt:lpstr>Мета і завдання самоврядування:  Метою роботи є «Формування й розвиток соціально активної, гуманістично спрямованої особистості з глибоко усвідомленою громадською позицією, почуттям національної самосвідомості». Головними завданнями є: • тактовне роз'яснення учням їх посильної участі в управлінні навчально-виховним процесом; • залучення учнів до роботи в органах учнівського самоврядування; • широке використання в практичній роботі педагогіки співробітництва; розширення гласності в роботі органів учнівського самоврядування; • організація індивідуального та групового змагання, підведення підсумків та нагородження переможців; • систематичне навчання організаторській діяльності її активу. Принципи роботи: ✓ демократизація та гуманізація виховного процесу; ✓ зв'язок виховання з реальним життям; ✓ виховання особистості в колективі в ході спільної діяльності; ✓ єдність вимог і повага до особистості; ✓ послідовність, систематичність і єдність виховних впливів; ✓ відповідність віковим та індивідуальним особливостям учнів; ✓ свідомість, самодіяльність та активність учнів. 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2022-07-23T05:42:44Z</dcterms:created>
  <dcterms:modified xsi:type="dcterms:W3CDTF">2026-09-06T19:10:21Z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